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60" r:id="rId3"/>
    <p:sldId id="256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0029" autoAdjust="0"/>
    <p:restoredTop sz="94660"/>
  </p:normalViewPr>
  <p:slideViewPr>
    <p:cSldViewPr>
      <p:cViewPr varScale="1">
        <p:scale>
          <a:sx n="70" d="100"/>
          <a:sy n="70" d="100"/>
        </p:scale>
        <p:origin x="-18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B728C-B94D-4519-BC7C-B24511F5C9D4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2F34D-702C-4F63-BA19-FC9C19534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57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2F34D-702C-4F63-BA19-FC9C1953477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893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190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99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52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510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231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65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12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08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05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6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39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wmf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jpg"/><Relationship Id="rId21" Type="http://schemas.openxmlformats.org/officeDocument/2006/relationships/image" Target="../media/image20.png"/><Relationship Id="rId7" Type="http://schemas.openxmlformats.org/officeDocument/2006/relationships/image" Target="../media/image6.wmf"/><Relationship Id="rId12" Type="http://schemas.openxmlformats.org/officeDocument/2006/relationships/image" Target="../media/image11.wmf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wmf"/><Relationship Id="rId11" Type="http://schemas.openxmlformats.org/officeDocument/2006/relationships/image" Target="../media/image10.wmf"/><Relationship Id="rId24" Type="http://schemas.openxmlformats.org/officeDocument/2006/relationships/image" Target="../media/image23.png"/><Relationship Id="rId5" Type="http://schemas.openxmlformats.org/officeDocument/2006/relationships/image" Target="../media/image4.wmf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wmf"/><Relationship Id="rId19" Type="http://schemas.openxmlformats.org/officeDocument/2006/relationships/image" Target="../media/image18.png"/><Relationship Id="rId4" Type="http://schemas.openxmlformats.org/officeDocument/2006/relationships/image" Target="../media/image3.wmf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44.wmf"/><Relationship Id="rId18" Type="http://schemas.openxmlformats.org/officeDocument/2006/relationships/image" Target="../media/image49.wmf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wmf"/><Relationship Id="rId12" Type="http://schemas.openxmlformats.org/officeDocument/2006/relationships/image" Target="../media/image43.wmf"/><Relationship Id="rId17" Type="http://schemas.openxmlformats.org/officeDocument/2006/relationships/image" Target="../media/image48.wmf"/><Relationship Id="rId2" Type="http://schemas.openxmlformats.org/officeDocument/2006/relationships/image" Target="../media/image1.jpeg"/><Relationship Id="rId16" Type="http://schemas.openxmlformats.org/officeDocument/2006/relationships/image" Target="../media/image47.wmf"/><Relationship Id="rId20" Type="http://schemas.openxmlformats.org/officeDocument/2006/relationships/image" Target="../media/image5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wmf"/><Relationship Id="rId11" Type="http://schemas.openxmlformats.org/officeDocument/2006/relationships/image" Target="../media/image42.wmf"/><Relationship Id="rId24" Type="http://schemas.openxmlformats.org/officeDocument/2006/relationships/image" Target="../media/image55.jpeg"/><Relationship Id="rId5" Type="http://schemas.openxmlformats.org/officeDocument/2006/relationships/image" Target="../media/image36.wmf"/><Relationship Id="rId15" Type="http://schemas.openxmlformats.org/officeDocument/2006/relationships/image" Target="../media/image46.wmf"/><Relationship Id="rId23" Type="http://schemas.openxmlformats.org/officeDocument/2006/relationships/image" Target="../media/image54.jpeg"/><Relationship Id="rId10" Type="http://schemas.openxmlformats.org/officeDocument/2006/relationships/image" Target="../media/image41.wmf"/><Relationship Id="rId19" Type="http://schemas.openxmlformats.org/officeDocument/2006/relationships/image" Target="../media/image50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Relationship Id="rId14" Type="http://schemas.openxmlformats.org/officeDocument/2006/relationships/image" Target="../media/image45.wmf"/><Relationship Id="rId22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5" y="4831765"/>
            <a:ext cx="2619375" cy="1909603"/>
          </a:xfrm>
          <a:prstGeom prst="rect">
            <a:avLst/>
          </a:prstGeom>
        </p:spPr>
      </p:pic>
      <p:pic>
        <p:nvPicPr>
          <p:cNvPr id="1028" name="Picture 4" descr="C:\Users\Ильич\AppData\Local\Microsoft\Windows\Temporary Internet Files\Content.IE5\C4CJ9ORJ\MC90039741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6296"/>
            <a:ext cx="1331640" cy="201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7" name="Picture 93" descr="C:\Users\Ильич\AppData\Local\Microsoft\Windows\Temporary Internet Files\Content.IE5\CBVSSS26\MC90039749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669" y="2984106"/>
            <a:ext cx="1826057" cy="166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" name="Picture 92" descr="C:\Users\Ильич\AppData\Local\Microsoft\Windows\Temporary Internet Files\Content.IE5\X1CKLIMA\MC90042980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552" y="508790"/>
            <a:ext cx="1863725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4" name="Picture 80" descr="C:\Users\Ильич\AppData\Local\Microsoft\Windows\Temporary Internet Files\Content.IE5\62949OCT\MC90028708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700" y="2984106"/>
            <a:ext cx="1533303" cy="169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9" name="Picture 75" descr="C:\Users\Ильич\AppData\Local\Microsoft\Windows\Temporary Internet Files\Content.IE5\CBVSSS26\MC900410199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127" y="688216"/>
            <a:ext cx="20034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C:\Users\Ильич\AppData\Local\Microsoft\Windows\Temporary Internet Files\Content.IE5\CBVSSS26\MP900431043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19134"/>
            <a:ext cx="1734002" cy="173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" name="Picture 61" descr="C:\Users\Ильич\AppData\Local\Microsoft\Windows\Temporary Internet Files\Content.IE5\C4CJ9ORJ\MC900428327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894" y="260648"/>
            <a:ext cx="1894577" cy="227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C:\Users\Ильич\AppData\Local\Microsoft\Windows\Temporary Internet Files\Content.IE5\CBVSSS26\MC900370050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379" y="2556333"/>
            <a:ext cx="1711525" cy="209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C:\Users\Ильич\AppData\Local\Microsoft\Windows\Temporary Internet Files\Content.IE5\X1CKLIMA\MC900440693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165" y="706132"/>
            <a:ext cx="121739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Ильич\AppData\Local\Microsoft\Windows\Temporary Internet Files\Content.IE5\C4CJ9ORJ\MC900089654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2022028" cy="181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:\Users\Ильич\AppData\Local\Microsoft\Windows\Temporary Internet Files\Content.IE5\CBVSSS26\MP900422861[1]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226"/>
            <a:ext cx="1769718" cy="266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4797152"/>
            <a:ext cx="91440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7152"/>
            <a:ext cx="1542161" cy="9630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524" y="4787972"/>
            <a:ext cx="1828649" cy="9630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173" y="4797152"/>
            <a:ext cx="1621402" cy="9630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999" y="4787972"/>
            <a:ext cx="1804267" cy="96308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003" y="4787972"/>
            <a:ext cx="2169997" cy="96308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834" y="5462740"/>
            <a:ext cx="1670166" cy="96308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101" y="5445224"/>
            <a:ext cx="1517779" cy="96308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686" y="5455255"/>
            <a:ext cx="1517779" cy="96308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836" y="5445224"/>
            <a:ext cx="1944463" cy="9630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2740"/>
            <a:ext cx="2176092" cy="96308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093296"/>
            <a:ext cx="1840840" cy="96308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240" y="6093296"/>
            <a:ext cx="2407721" cy="96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15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" y="-75840"/>
            <a:ext cx="9144000" cy="5949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" y="6241943"/>
            <a:ext cx="3145276" cy="8594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136" y="6228401"/>
            <a:ext cx="1800447" cy="859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347" y="6241943"/>
            <a:ext cx="1773789" cy="859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98" y="5733256"/>
            <a:ext cx="3240490" cy="85946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608" y="6286868"/>
            <a:ext cx="2195999" cy="7425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880" y="5733256"/>
            <a:ext cx="2289154" cy="79500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792" y="5802948"/>
            <a:ext cx="3056218" cy="720080"/>
          </a:xfrm>
          <a:prstGeom prst="rect">
            <a:avLst/>
          </a:prstGeom>
        </p:spPr>
      </p:pic>
      <p:cxnSp>
        <p:nvCxnSpPr>
          <p:cNvPr id="20" name="Прямая со стрелкой 19"/>
          <p:cNvCxnSpPr/>
          <p:nvPr/>
        </p:nvCxnSpPr>
        <p:spPr>
          <a:xfrm flipH="1">
            <a:off x="1246382" y="5013176"/>
            <a:ext cx="949354" cy="28803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188629" y="5445224"/>
            <a:ext cx="823531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3286066" y="548680"/>
            <a:ext cx="25119" cy="57606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668885" y="2348880"/>
            <a:ext cx="1" cy="83795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539552" y="548680"/>
            <a:ext cx="0" cy="91486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6300192" y="3455329"/>
            <a:ext cx="0" cy="107203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7538457" y="406979"/>
            <a:ext cx="0" cy="59913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01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Рисунок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-169899"/>
            <a:ext cx="8100392" cy="1438659"/>
          </a:xfrm>
          <a:prstGeom prst="rect">
            <a:avLst/>
          </a:prstGeom>
          <a:scene3d>
            <a:camera prst="perspectiveRelaxed" fov="2700000">
              <a:rot lat="19473591" lon="0" rev="21599991"/>
            </a:camera>
            <a:lightRig rig="threePt" dir="t"/>
          </a:scene3d>
        </p:spPr>
      </p:pic>
      <p:pic>
        <p:nvPicPr>
          <p:cNvPr id="2050" name="Picture 2" descr="C:\Users\Ильич\AppData\Local\Microsoft\Windows\Temporary Internet Files\Content.IE5\X1CKLIMA\MC90028338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889" y="4293132"/>
            <a:ext cx="1283599" cy="126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Ильич\AppData\Local\Microsoft\Windows\Temporary Internet Files\Content.IE5\CBVSSS26\MC90028338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05" y="5423818"/>
            <a:ext cx="1287468" cy="14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Ильич\AppData\Local\Microsoft\Windows\Temporary Internet Files\Content.IE5\X1CKLIMA\MC90028338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88" y="5612730"/>
            <a:ext cx="1259765" cy="124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Ильич\AppData\Local\Microsoft\Windows\Temporary Internet Files\Content.IE5\CBVSSS26\MC900283391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34" y="5569527"/>
            <a:ext cx="1451351" cy="128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Ильич\AppData\Local\Microsoft\Windows\Temporary Internet Files\Content.IE5\62949OCT\MC90028339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53" y="5612730"/>
            <a:ext cx="1268458" cy="125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Ильич\AppData\Local\Microsoft\Windows\Temporary Internet Files\Content.IE5\C4CJ9ORJ\MC900283395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909" y="4245034"/>
            <a:ext cx="1354057" cy="133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C:\Users\Ильич\AppData\Local\Microsoft\Windows\Temporary Internet Files\Content.IE5\X1CKLIMA\MC900283397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569527"/>
            <a:ext cx="1269902" cy="128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C:\Users\Ильич\AppData\Local\Microsoft\Windows\Temporary Internet Files\Content.IE5\62949OCT\MC900283399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17" y="5582834"/>
            <a:ext cx="1283181" cy="126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8" name="Picture 50" descr="C:\Users\Ильич\AppData\Local\Microsoft\Windows\Temporary Internet Files\Content.IE5\CBVSSS26\MC900283401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139" y="5548862"/>
            <a:ext cx="1352079" cy="133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" name="Picture 51" descr="C:\Users\Ильич\AppData\Local\Microsoft\Windows\Temporary Internet Files\Content.IE5\62949OCT\MC900283403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045" y="2850397"/>
            <a:ext cx="1352079" cy="133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2" name="Picture 54" descr="C:\Users\Ильич\AppData\Local\Microsoft\Windows\Temporary Internet Files\Content.IE5\C4CJ9ORJ\MC900283405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1064"/>
            <a:ext cx="1268458" cy="131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6" name="Picture 58" descr="C:\Users\Ильич\AppData\Local\Microsoft\Windows\Temporary Internet Files\Content.IE5\C4CJ9ORJ\MC900283407[1]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88" y="4293132"/>
            <a:ext cx="1282049" cy="134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0" y="4205296"/>
            <a:ext cx="9144000" cy="39738"/>
          </a:xfrm>
          <a:prstGeom prst="line">
            <a:avLst/>
          </a:prstGeom>
          <a:ln w="539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Ильич\AppData\Local\Microsoft\Windows\Temporary Internet Files\Content.IE5\X1CKLIMA\MC900283409[1]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83" y="4293132"/>
            <a:ext cx="1297979" cy="128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льич\AppData\Local\Microsoft\Windows\Temporary Internet Files\Content.IE5\C4CJ9ORJ\MC900283411[1]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045" y="4205296"/>
            <a:ext cx="1327607" cy="134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Ильич\AppData\Local\Microsoft\Windows\Temporary Internet Files\Content.IE5\CBVSSS26\MC900283413[1].wm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29" y="4174041"/>
            <a:ext cx="1335684" cy="132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Ильич\AppData\Local\Microsoft\Windows\Temporary Internet Files\Content.IE5\62949OCT\MC900283415[1].wm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669" y="2884867"/>
            <a:ext cx="1405852" cy="138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Ильич\AppData\Local\Microsoft\Windows\Temporary Internet Files\Content.IE5\X1CKLIMA\MC900283417[1].wm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669" y="4293096"/>
            <a:ext cx="1279242" cy="126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Ильич\Desktop\o_1ba426c32cf6b176-0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59" y="296145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Ильич\Desktop\letter-s-blue-31043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139" y="2884866"/>
            <a:ext cx="1352079" cy="140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Ильич\Desktop\bukva_te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67" y="2850396"/>
            <a:ext cx="1352900" cy="133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Ильич\Desktop\u-m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976" y="2850395"/>
            <a:ext cx="1388069" cy="133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72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169397"/>
              </p:ext>
            </p:extLst>
          </p:nvPr>
        </p:nvGraphicFramePr>
        <p:xfrm>
          <a:off x="0" y="2204864"/>
          <a:ext cx="9144000" cy="4877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509361">
                <a:tc>
                  <a:txBody>
                    <a:bodyPr/>
                    <a:lstStyle/>
                    <a:p>
                      <a:r>
                        <a:rPr lang="en-US" sz="5400" dirty="0" smtClean="0">
                          <a:solidFill>
                            <a:srgbClr val="FF0000"/>
                          </a:solidFill>
                          <a:latin typeface="Mongolian Baiti" panose="03000500000000000000" pitchFamily="66" charset="0"/>
                          <a:cs typeface="Mongolian Baiti" panose="03000500000000000000" pitchFamily="66" charset="0"/>
                        </a:rPr>
                        <a:t>F</a:t>
                      </a:r>
                      <a:r>
                        <a:rPr lang="en-US" sz="5400" baseline="0" dirty="0" smtClean="0">
                          <a:solidFill>
                            <a:srgbClr val="FF0000"/>
                          </a:solidFill>
                          <a:latin typeface="Mongolian Baiti" panose="03000500000000000000" pitchFamily="66" charset="0"/>
                          <a:cs typeface="Mongolian Baiti" panose="03000500000000000000" pitchFamily="66" charset="0"/>
                        </a:rPr>
                        <a:t> </a:t>
                      </a:r>
                      <a:r>
                        <a:rPr lang="en-US" sz="5400" dirty="0" smtClean="0">
                          <a:solidFill>
                            <a:srgbClr val="FF0000"/>
                          </a:solidFill>
                          <a:latin typeface="Mongolian Baiti" panose="03000500000000000000" pitchFamily="66" charset="0"/>
                          <a:cs typeface="Mongolian Baiti" panose="03000500000000000000" pitchFamily="66" charset="0"/>
                        </a:rPr>
                        <a:t>I C H</a:t>
                      </a:r>
                      <a:endParaRPr lang="ru-RU" sz="5400" dirty="0">
                        <a:solidFill>
                          <a:srgbClr val="FF0000"/>
                        </a:solidFill>
                        <a:latin typeface="+mj-lt"/>
                        <a:cs typeface="Mongolian Baiti" panose="0300050000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5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Mongolian Baiti" panose="03000500000000000000" pitchFamily="66" charset="0"/>
                          <a:ea typeface="+mn-ea"/>
                          <a:cs typeface="Mongolian Baiti" panose="03000500000000000000" pitchFamily="66" charset="0"/>
                        </a:rPr>
                        <a:t>J A D L</a:t>
                      </a:r>
                      <a:endParaRPr kumimoji="0" lang="ru-RU" sz="5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Mongolian Baiti" panose="03000500000000000000" pitchFamily="66" charset="0"/>
                      </a:endParaRPr>
                    </a:p>
                    <a:p>
                      <a:endParaRPr lang="ru-RU" sz="5400" dirty="0">
                        <a:latin typeface="+mj-lt"/>
                        <a:cs typeface="Mongolian Baiti" panose="0300050000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5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Mongolian Baiti" panose="03000500000000000000" pitchFamily="66" charset="0"/>
                          <a:ea typeface="+mn-ea"/>
                          <a:cs typeface="Mongolian Baiti" panose="03000500000000000000" pitchFamily="66" charset="0"/>
                        </a:rPr>
                        <a:t> K G B C</a:t>
                      </a:r>
                      <a:endParaRPr kumimoji="0" lang="ru-RU" sz="5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Mongolian Baiti" panose="03000500000000000000" pitchFamily="66" charset="0"/>
                      </a:endParaRPr>
                    </a:p>
                    <a:p>
                      <a:endParaRPr lang="ru-RU" sz="5400" dirty="0">
                        <a:latin typeface="+mj-lt"/>
                        <a:cs typeface="Mongolian Baiti" panose="03000500000000000000" pitchFamily="66" charset="0"/>
                      </a:endParaRPr>
                    </a:p>
                  </a:txBody>
                  <a:tcPr/>
                </a:tc>
              </a:tr>
              <a:tr h="31402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36512" y="37311"/>
            <a:ext cx="9351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Напишите буквы в алфавитном порядке.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76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0"/>
          <a:stretch/>
        </p:blipFill>
        <p:spPr>
          <a:xfrm>
            <a:off x="19975" y="-5607"/>
            <a:ext cx="1167649" cy="25351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9" t="1845" r="2045" b="1569"/>
          <a:stretch/>
        </p:blipFill>
        <p:spPr>
          <a:xfrm>
            <a:off x="1187624" y="232095"/>
            <a:ext cx="1037854" cy="1872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0"/>
          <a:stretch/>
        </p:blipFill>
        <p:spPr>
          <a:xfrm>
            <a:off x="2627784" y="2132856"/>
            <a:ext cx="1167649" cy="25351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0"/>
          <a:stretch/>
        </p:blipFill>
        <p:spPr>
          <a:xfrm>
            <a:off x="2555776" y="4422209"/>
            <a:ext cx="1167649" cy="25351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0"/>
          <a:stretch/>
        </p:blipFill>
        <p:spPr>
          <a:xfrm>
            <a:off x="4700495" y="4389481"/>
            <a:ext cx="1167649" cy="25351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0"/>
          <a:stretch/>
        </p:blipFill>
        <p:spPr>
          <a:xfrm>
            <a:off x="6804246" y="-88146"/>
            <a:ext cx="1167649" cy="25351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0"/>
          <a:stretch/>
        </p:blipFill>
        <p:spPr>
          <a:xfrm>
            <a:off x="7020272" y="4437111"/>
            <a:ext cx="1167649" cy="25351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0"/>
          <a:stretch/>
        </p:blipFill>
        <p:spPr>
          <a:xfrm>
            <a:off x="-108520" y="4437112"/>
            <a:ext cx="1167649" cy="25351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0"/>
          <a:stretch/>
        </p:blipFill>
        <p:spPr>
          <a:xfrm>
            <a:off x="-15344" y="2276872"/>
            <a:ext cx="1167649" cy="25351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0"/>
          <a:stretch/>
        </p:blipFill>
        <p:spPr>
          <a:xfrm>
            <a:off x="2612263" y="-27384"/>
            <a:ext cx="1167649" cy="25351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0"/>
          <a:stretch/>
        </p:blipFill>
        <p:spPr>
          <a:xfrm>
            <a:off x="6990513" y="2014473"/>
            <a:ext cx="1167649" cy="253518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0"/>
          <a:stretch/>
        </p:blipFill>
        <p:spPr>
          <a:xfrm>
            <a:off x="4700495" y="-99392"/>
            <a:ext cx="1167649" cy="25351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0"/>
          <a:stretch/>
        </p:blipFill>
        <p:spPr>
          <a:xfrm>
            <a:off x="4700495" y="2159847"/>
            <a:ext cx="1167649" cy="253518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82595" y="1497725"/>
            <a:ext cx="87653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endParaRPr lang="ru-RU" sz="6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0213" y="3796392"/>
            <a:ext cx="87653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</a:t>
            </a:r>
            <a:endParaRPr lang="ru-RU" sz="6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15344" y="5909001"/>
            <a:ext cx="87653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</a:t>
            </a:r>
            <a:endParaRPr lang="ru-RU" sz="6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21390" y="1477233"/>
            <a:ext cx="87653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</a:t>
            </a:r>
            <a:endParaRPr lang="ru-RU" sz="6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73341" y="3679367"/>
            <a:ext cx="87653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</a:t>
            </a:r>
            <a:endParaRPr lang="ru-RU" sz="6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06276" y="5924290"/>
            <a:ext cx="87653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</a:t>
            </a:r>
            <a:endParaRPr lang="ru-RU" sz="6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46052" y="1420128"/>
            <a:ext cx="87653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</a:t>
            </a:r>
            <a:endParaRPr lang="ru-RU" sz="6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46052" y="3590845"/>
            <a:ext cx="87653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</a:t>
            </a:r>
            <a:endParaRPr lang="ru-RU" sz="6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846052" y="5924289"/>
            <a:ext cx="87653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endParaRPr lang="ru-RU" sz="6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949804" y="1420127"/>
            <a:ext cx="87653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</a:t>
            </a:r>
            <a:endParaRPr lang="ru-RU" sz="6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165829" y="3544463"/>
            <a:ext cx="87653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</a:t>
            </a:r>
            <a:endParaRPr lang="ru-RU" sz="6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164288" y="5949280"/>
            <a:ext cx="87653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</a:t>
            </a:r>
            <a:endParaRPr lang="ru-RU" sz="6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9" t="1845" r="2045" b="1569"/>
          <a:stretch/>
        </p:blipFill>
        <p:spPr>
          <a:xfrm>
            <a:off x="1059129" y="4668039"/>
            <a:ext cx="1037854" cy="187220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9" t="1845" r="2045" b="1569"/>
          <a:stretch/>
        </p:blipFill>
        <p:spPr>
          <a:xfrm>
            <a:off x="1187624" y="2506007"/>
            <a:ext cx="1037854" cy="187220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9" t="1845" r="2045" b="1569"/>
          <a:stretch/>
        </p:blipFill>
        <p:spPr>
          <a:xfrm>
            <a:off x="3662641" y="4668039"/>
            <a:ext cx="1037854" cy="187220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9" t="1845" r="2045" b="1569"/>
          <a:stretch/>
        </p:blipFill>
        <p:spPr>
          <a:xfrm>
            <a:off x="3808198" y="2406494"/>
            <a:ext cx="1037854" cy="187220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9" t="1845" r="2045" b="1569"/>
          <a:stretch/>
        </p:blipFill>
        <p:spPr>
          <a:xfrm>
            <a:off x="3808198" y="165777"/>
            <a:ext cx="1037854" cy="18722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9" t="1845" r="2045" b="1569"/>
          <a:stretch/>
        </p:blipFill>
        <p:spPr>
          <a:xfrm>
            <a:off x="5868144" y="4549656"/>
            <a:ext cx="1037854" cy="187220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9" t="1845" r="2045" b="1569"/>
          <a:stretch/>
        </p:blipFill>
        <p:spPr>
          <a:xfrm>
            <a:off x="5868144" y="2406494"/>
            <a:ext cx="1037854" cy="187220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9" t="1845" r="2045" b="1569"/>
          <a:stretch/>
        </p:blipFill>
        <p:spPr>
          <a:xfrm>
            <a:off x="5911950" y="123435"/>
            <a:ext cx="1037854" cy="187220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9" t="1845" r="2045" b="1569"/>
          <a:stretch/>
        </p:blipFill>
        <p:spPr>
          <a:xfrm>
            <a:off x="8187921" y="4668039"/>
            <a:ext cx="1037854" cy="187220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9" t="1845" r="2045" b="1569"/>
          <a:stretch/>
        </p:blipFill>
        <p:spPr>
          <a:xfrm>
            <a:off x="8158162" y="2282949"/>
            <a:ext cx="1037854" cy="187220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9" t="1845" r="2045" b="1569"/>
          <a:stretch/>
        </p:blipFill>
        <p:spPr>
          <a:xfrm>
            <a:off x="7971896" y="68017"/>
            <a:ext cx="103785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7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100"/>
                            </p:stCondLst>
                            <p:childTnLst>
                              <p:par>
                                <p:cTn id="1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32</Words>
  <Application>Microsoft Office PowerPoint</Application>
  <PresentationFormat>Экран (4:3)</PresentationFormat>
  <Paragraphs>17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</dc:creator>
  <cp:lastModifiedBy>Ильич</cp:lastModifiedBy>
  <cp:revision>18</cp:revision>
  <dcterms:created xsi:type="dcterms:W3CDTF">2014-10-14T11:40:13Z</dcterms:created>
  <dcterms:modified xsi:type="dcterms:W3CDTF">2016-01-12T19:00:01Z</dcterms:modified>
</cp:coreProperties>
</file>